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7.jpg" ContentType="image/png"/>
  <Override PartName="/ppt/media/image128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1"/>
  </p:notesMasterIdLst>
  <p:handoutMasterIdLst>
    <p:handoutMasterId r:id="rId192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1" r:id="rId139"/>
    <p:sldId id="752" r:id="rId140"/>
    <p:sldId id="753" r:id="rId141"/>
    <p:sldId id="754" r:id="rId142"/>
    <p:sldId id="755" r:id="rId143"/>
    <p:sldId id="756" r:id="rId144"/>
    <p:sldId id="757" r:id="rId145"/>
    <p:sldId id="758" r:id="rId146"/>
    <p:sldId id="759" r:id="rId147"/>
    <p:sldId id="760" r:id="rId148"/>
    <p:sldId id="761" r:id="rId149"/>
    <p:sldId id="762" r:id="rId150"/>
    <p:sldId id="763" r:id="rId151"/>
    <p:sldId id="764" r:id="rId152"/>
    <p:sldId id="765" r:id="rId153"/>
    <p:sldId id="766" r:id="rId154"/>
    <p:sldId id="767" r:id="rId155"/>
    <p:sldId id="768" r:id="rId156"/>
    <p:sldId id="769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784" r:id="rId171"/>
    <p:sldId id="785" r:id="rId172"/>
    <p:sldId id="786" r:id="rId173"/>
    <p:sldId id="787" r:id="rId174"/>
    <p:sldId id="788" r:id="rId175"/>
    <p:sldId id="789" r:id="rId176"/>
    <p:sldId id="790" r:id="rId177"/>
    <p:sldId id="791" r:id="rId178"/>
    <p:sldId id="792" r:id="rId179"/>
    <p:sldId id="793" r:id="rId180"/>
    <p:sldId id="794" r:id="rId181"/>
    <p:sldId id="795" r:id="rId182"/>
    <p:sldId id="796" r:id="rId183"/>
    <p:sldId id="797" r:id="rId184"/>
    <p:sldId id="798" r:id="rId185"/>
    <p:sldId id="799" r:id="rId186"/>
    <p:sldId id="800" r:id="rId187"/>
    <p:sldId id="801" r:id="rId188"/>
    <p:sldId id="802" r:id="rId189"/>
    <p:sldId id="803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3" autoAdjust="0"/>
    <p:restoredTop sz="85714" autoAdjust="0"/>
  </p:normalViewPr>
  <p:slideViewPr>
    <p:cSldViewPr snapToGrid="0">
      <p:cViewPr varScale="1">
        <p:scale>
          <a:sx n="58" d="100"/>
          <a:sy n="58" d="100"/>
        </p:scale>
        <p:origin x="1036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heme" Target="theme/theme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2022/3/6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3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421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6.png"/><Relationship Id="rId7" Type="http://schemas.openxmlformats.org/officeDocument/2006/relationships/image" Target="../media/image12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0.png"/><Relationship Id="rId7" Type="http://schemas.openxmlformats.org/officeDocument/2006/relationships/image" Target="../media/image20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5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69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0727" y="1915886"/>
            <a:ext cx="4058804" cy="1010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9266" y="137877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似然函数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92310" y="1793966"/>
            <a:ext cx="822250" cy="62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32960" y="4641676"/>
            <a:ext cx="4563291" cy="1036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5517" y="4104566"/>
            <a:ext cx="173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对数似然函数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379131" y="4519757"/>
            <a:ext cx="862149" cy="5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5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8" y="106929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6" idx="0"/>
          </p:cNvCxnSpPr>
          <p:nvPr/>
        </p:nvCxnSpPr>
        <p:spPr>
          <a:xfrm flipH="1">
            <a:off x="3766222" y="923108"/>
            <a:ext cx="1001229" cy="156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0"/>
          </p:cNvCxnSpPr>
          <p:nvPr/>
        </p:nvCxnSpPr>
        <p:spPr>
          <a:xfrm>
            <a:off x="4767451" y="923108"/>
            <a:ext cx="1388645" cy="1600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>
            <a:off x="4767451" y="923108"/>
            <a:ext cx="32535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</p:cNvCxnSpPr>
          <p:nvPr/>
        </p:nvCxnSpPr>
        <p:spPr>
          <a:xfrm flipH="1">
            <a:off x="3135030" y="923108"/>
            <a:ext cx="1632421" cy="2171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0"/>
          </p:cNvCxnSpPr>
          <p:nvPr/>
        </p:nvCxnSpPr>
        <p:spPr>
          <a:xfrm>
            <a:off x="4767451" y="923108"/>
            <a:ext cx="2389874" cy="228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38" t="-7930" b="-3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1903" y="2398583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03" y="2398583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46217" y="4109516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7" y="4109516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-2572" y="2927175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" y="2927175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-43610" y="1624443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0" y="1624443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）？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4572314" y="5420104"/>
            <a:ext cx="4205929" cy="969496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kumimoji="0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5×5+9=234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199867</TotalTime>
  <Words>6181</Words>
  <Application>Microsoft Office PowerPoint</Application>
  <PresentationFormat>宽屏</PresentationFormat>
  <Paragraphs>1742</Paragraphs>
  <Slides>186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203" baseType="lpstr">
      <vt:lpstr>等线</vt:lpstr>
      <vt:lpstr>华文楷体</vt:lpstr>
      <vt:lpstr>楷体</vt:lpstr>
      <vt:lpstr>宋体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演示文稿</vt:lpstr>
      <vt:lpstr>梯度计算——隐含层</vt:lpstr>
      <vt:lpstr>PowerPoint 演示文稿</vt:lpstr>
      <vt:lpstr>梯度计算</vt:lpstr>
      <vt:lpstr>反向传播算法（BP：Back Propagation）</vt:lpstr>
      <vt:lpstr>PowerPoint 演示文稿</vt:lpstr>
      <vt:lpstr>BP算法（随机梯度下降版）</vt:lpstr>
      <vt:lpstr>学到了什么？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演示文稿</vt:lpstr>
      <vt:lpstr>PowerPoint 演示文稿</vt:lpstr>
      <vt:lpstr>PowerPoint 演示文稿</vt:lpstr>
      <vt:lpstr>PowerPoint 演示文稿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演示文稿</vt:lpstr>
      <vt:lpstr>词的分布式表示</vt:lpstr>
      <vt:lpstr>语言模型</vt:lpstr>
      <vt:lpstr>语言模型</vt:lpstr>
      <vt:lpstr>语言模型</vt:lpstr>
      <vt:lpstr>神经网络语言模型</vt:lpstr>
      <vt:lpstr>PowerPoint 演示文稿</vt:lpstr>
      <vt:lpstr>PowerPoint 演示文稿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演示文稿</vt:lpstr>
      <vt:lpstr>一般性描述</vt:lpstr>
      <vt:lpstr>PowerPoint 演示文稿</vt:lpstr>
      <vt:lpstr>获得词向量</vt:lpstr>
      <vt:lpstr>训练计算量</vt:lpstr>
      <vt:lpstr>word2vec模型(跳词模型)</vt:lpstr>
      <vt:lpstr>词向量应用举例：TextCNN</vt:lpstr>
      <vt:lpstr>PowerPoint 演示文稿</vt:lpstr>
      <vt:lpstr>文本卷积计算举例</vt:lpstr>
      <vt:lpstr>小结</vt:lpstr>
      <vt:lpstr>2.8 循环神经网络（RNN: Recurrent Neural Network）</vt:lpstr>
      <vt:lpstr>从句子理解说起</vt:lpstr>
      <vt:lpstr>PowerPoint 演示文稿</vt:lpstr>
      <vt:lpstr>PowerPoint 演示文稿</vt:lpstr>
      <vt:lpstr>PowerPoint 演示文稿</vt:lpstr>
      <vt:lpstr>循环神经网络的训练</vt:lpstr>
      <vt:lpstr>循环神经网络的一般结构</vt:lpstr>
      <vt:lpstr>举例：中文分词问题</vt:lpstr>
      <vt:lpstr>举例：看图说话问题</vt:lpstr>
      <vt:lpstr>PowerPoint 演示文稿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演示文稿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演示文稿</vt:lpstr>
      <vt:lpstr>PowerPoint 演示文稿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Lenovo</cp:lastModifiedBy>
  <cp:revision>7148</cp:revision>
  <dcterms:created xsi:type="dcterms:W3CDTF">2011-04-24T18:48:21Z</dcterms:created>
  <dcterms:modified xsi:type="dcterms:W3CDTF">2022-03-06T09:52:10Z</dcterms:modified>
</cp:coreProperties>
</file>